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1" r:id="rId42"/>
    <p:sldId id="297" r:id="rId43"/>
    <p:sldId id="298" r:id="rId44"/>
    <p:sldId id="299" r:id="rId45"/>
    <p:sldId id="300" r:id="rId46"/>
    <p:sldId id="301" r:id="rId47"/>
    <p:sldId id="305" r:id="rId48"/>
    <p:sldId id="306" r:id="rId49"/>
    <p:sldId id="308" r:id="rId50"/>
    <p:sldId id="310" r:id="rId51"/>
    <p:sldId id="312" r:id="rId52"/>
    <p:sldId id="314" r:id="rId53"/>
    <p:sldId id="302" r:id="rId54"/>
    <p:sldId id="303" r:id="rId55"/>
    <p:sldId id="304" r:id="rId56"/>
    <p:sldId id="317" r:id="rId57"/>
    <p:sldId id="318" r:id="rId58"/>
    <p:sldId id="319" r:id="rId59"/>
    <p:sldId id="321" r:id="rId60"/>
    <p:sldId id="322" r:id="rId61"/>
    <p:sldId id="324" r:id="rId62"/>
    <p:sldId id="325" r:id="rId63"/>
    <p:sldId id="326" r:id="rId64"/>
    <p:sldId id="327" r:id="rId65"/>
    <p:sldId id="330" r:id="rId66"/>
    <p:sldId id="331" r:id="rId67"/>
    <p:sldId id="332" r:id="rId68"/>
    <p:sldId id="328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1" r:id="rId77"/>
    <p:sldId id="342" r:id="rId78"/>
    <p:sldId id="343" r:id="rId79"/>
    <p:sldId id="347" r:id="rId80"/>
    <p:sldId id="348" r:id="rId81"/>
    <p:sldId id="349" r:id="rId82"/>
    <p:sldId id="344" r:id="rId83"/>
    <p:sldId id="345" r:id="rId84"/>
    <p:sldId id="346" r:id="rId85"/>
    <p:sldId id="340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80" r:id="rId115"/>
    <p:sldId id="381" r:id="rId116"/>
    <p:sldId id="382" r:id="rId117"/>
    <p:sldId id="383" r:id="rId118"/>
    <p:sldId id="378" r:id="rId119"/>
    <p:sldId id="379" r:id="rId120"/>
    <p:sldId id="384" r:id="rId121"/>
    <p:sldId id="385" r:id="rId122"/>
    <p:sldId id="386" r:id="rId123"/>
    <p:sldId id="387" r:id="rId124"/>
    <p:sldId id="38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8792-1F2F-4D0A-8DC4-857075AD8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35206-61B3-4890-AA79-82C373763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39C20-54DE-40E6-9865-1F40B6577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FF522-11E3-4634-8892-26F8B5DC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2576E-4784-4730-ACD1-9141011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883A-7A8B-4DFD-801E-87510B7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FCCBC-2720-44FF-9235-81C59ABAE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F766C-648C-4AD7-82FC-1AC67128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6B27-B17A-48A4-BBC7-D16C8127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E4AD-08C0-4820-9189-EECE2B87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7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279CE-2B84-4023-B77B-0B299C8C6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2C01D-85F6-4786-AAFE-1BB444140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CBB7-5956-42FF-8E3E-94754B7E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34032-1DF0-47E4-884E-2CB9DAAE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B879-66C6-4E02-A7FD-5FFD176B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6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EE48-1C40-4132-8BAA-A8E056D2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A1C99-8A85-4A3E-BDAC-F28534701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D4864-58B3-421C-B9E0-54D8DF8B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82B5-9BFB-4882-92F4-2EF08474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8C573-F9CF-4EA5-A2E3-E63E1EE6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3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EBA1-9C89-4151-837A-8479BF03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AB3E1-E66D-4499-829E-DBD465C24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DD9A3-FB24-40D7-8A69-C2A388BB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1D672-49E2-4210-858C-057A8EFD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E14C-735E-443A-9C69-D9A042F7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717B-B61F-41E7-9976-820D0E1A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2F2C-776F-428C-AC68-247C167D2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F906C-F6A4-42D3-95F7-034CB11BF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51F98-F7FD-421A-8486-76ED17EB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8C83E-D106-4750-B637-86CE935D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245D4-6C7D-4DA3-AD3A-746A3A02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6497-11D1-4686-8EB3-F5F19339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3D23A-BA38-4B00-8E0E-6FB38548F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A6114-8145-44C6-9745-453AB0478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DD843-C2F8-4C37-A863-6A281B9D1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B1388-3431-4EA8-849A-995CFE8CB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37A2B-A644-40F3-8335-E3A620E6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E8C18D-C14F-4473-88C9-75E3E9F35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6BE11-B736-4ADC-A98C-EB85F7DF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24F4-A68A-413F-A609-AF25B909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E6C85-0525-4381-A3ED-DBE87920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3159D-E47F-41F8-A5D6-B5787EDF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8B59B-D40A-4283-A83E-074CC15E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9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4AEE5-7D55-47D0-AFCB-2F991D7D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901BA-0529-4CE0-9C9C-DCC14BD4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7980-4C19-46AC-B083-0245D8DC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24251-0A3F-4370-AE03-B16968FD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221F-F378-4D46-9A2F-B3AF069BE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070AC-E751-4056-BB47-A6210BBD7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2EB0D-60BF-4A14-B601-0FA8926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39A26-2253-49FB-B7D4-279920C1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B848C-92FC-431F-88A7-B18D3590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5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0E2D-8DD8-46B1-9F68-CFE53B03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22BD7-ACA4-48A0-B42A-5BFB79592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EFE82-908B-4826-97AD-0713AA861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A4435-5768-442B-8998-EE71F920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5271C-B69D-4B9F-9C0E-5E1158C3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C3481-E795-4987-AE9C-148415B8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8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20413-C236-4434-B9C8-6160B81E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712BB-11D4-479F-8F2B-5F840866C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B665F-210C-4BF3-8244-74BCC63CD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866A-60D1-4C9C-B9FF-9D35C06FA0EB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29E0C-4CE7-439B-BAB6-5A0A3270B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5B41F-43FA-4D95-A14A-5911B5D65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75737-3580-4120-BF1F-5C6F1665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6086-7589-4870-94EC-CC7963880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3D3FE-EF0E-4523-929B-ED125AD2F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6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7FADF-1D07-47A1-998E-068A3B77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914049"/>
            <a:ext cx="950727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954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AE2A7-7FF8-4BD9-8AE5-3D55677D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142681"/>
            <a:ext cx="855464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47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27C7C-8E0A-4D4A-A99A-C5084E6C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0" y="563140"/>
            <a:ext cx="10947882" cy="57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25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6DBF9-1CA9-4715-850D-2806E3E9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83" y="131211"/>
            <a:ext cx="9478617" cy="4909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C2A9B-31BC-421F-A438-4C756F78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5362"/>
            <a:ext cx="795448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09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4296C-ABED-4DB8-B0D9-DDD7A86A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43949" cy="34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7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5B5B1-B9B1-417A-9875-09054C18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6" y="469104"/>
            <a:ext cx="8958071" cy="456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0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9CE9E-87AE-4AA5-A753-96E81422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366549"/>
            <a:ext cx="8583223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55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CECDE8-0DBA-4B8B-AB81-D53D51FF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72" y="726831"/>
            <a:ext cx="1076912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04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1478E-8D79-417D-A26D-D596CB20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242707"/>
            <a:ext cx="811643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00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CD569-6518-46B7-BA1A-51CFB362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12" y="170404"/>
            <a:ext cx="6363588" cy="4477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39EFA-CB67-49DF-8759-203B4A39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9091"/>
            <a:ext cx="786874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1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86C80-15E5-4869-943A-35301785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96" y="0"/>
            <a:ext cx="6477904" cy="4420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10AC7-0D41-4866-B50F-8C8F0EF9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8641"/>
            <a:ext cx="8078061" cy="42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1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2D695-7D09-4598-BEDF-DCE16664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085523"/>
            <a:ext cx="901190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41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0EA72-C10E-42C8-83A3-816CC48C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8" y="28100"/>
            <a:ext cx="5372850" cy="34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E161B-93FE-4756-98B9-9B9F7563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92" y="394864"/>
            <a:ext cx="4944165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01F8F-6D54-4786-9102-8E9EEA38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22" y="3429000"/>
            <a:ext cx="8202170" cy="2638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F17E3-A63A-48F7-8AA7-86A2A625E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214" y="5480751"/>
            <a:ext cx="4456325" cy="11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19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CA395-EE6C-418D-9DAE-E89616E64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77" y="-1114"/>
            <a:ext cx="8698523" cy="4461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C073A-303B-405E-85FF-17E19B13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5" y="2139491"/>
            <a:ext cx="6741217" cy="46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89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13DB5-6FA7-477A-AF96-1B4013CD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1214128"/>
            <a:ext cx="843080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35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78500-2E0F-43B0-8907-8D8828FEA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" y="0"/>
            <a:ext cx="794495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9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74BE4-3113-4BC8-BBE7-3C361518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371313"/>
            <a:ext cx="876422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50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E287C-AB4C-4E27-B07C-4DFD6DC2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27" y="76866"/>
            <a:ext cx="9050673" cy="4870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EFC05-6FB7-478F-9E24-AB1722C6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5" y="4325498"/>
            <a:ext cx="6991124" cy="2438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2A5D4-6A06-4A5D-9DCE-3511F00C8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80" y="3611023"/>
            <a:ext cx="2353003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85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66A26-4B02-432C-98E6-23D77065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96" y="311429"/>
            <a:ext cx="10538640" cy="57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964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4AE2F-B8F5-464C-932F-86DB2B7F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49" y="1976235"/>
            <a:ext cx="521090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97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50BF7-C291-478C-AADB-EF7D77AC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190312"/>
            <a:ext cx="840222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950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543C7-BF29-43D5-8615-53A8CDBC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199839"/>
            <a:ext cx="853559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2D5B5-2E36-4EC3-BF09-4AF2FEBF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299865"/>
            <a:ext cx="9383434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294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48E4F-D515-48BC-9AB2-FABB94DC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86" y="349926"/>
            <a:ext cx="8592749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10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38F10-1C8D-4145-B5E7-20DE2339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266523"/>
            <a:ext cx="85546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008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BB2A6-EB46-4E94-9295-6C70CC87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156970"/>
            <a:ext cx="834506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62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2A725-7514-4D0C-A8F1-087598DF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233181"/>
            <a:ext cx="698279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88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8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FA0EB-2094-4BF7-9F82-AD558F31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552313"/>
            <a:ext cx="9335803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72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00180-562E-4B16-BB01-AAFCE0D4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004549"/>
            <a:ext cx="9478698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CEC34-2CB6-4642-8A91-5DEF5E32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837838"/>
            <a:ext cx="947869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54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6FAA5-49E3-432C-9A97-2D0DFC46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2" y="465905"/>
            <a:ext cx="7864456" cy="59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625DA-C3C7-464A-A313-B8BDF1F5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952154"/>
            <a:ext cx="778301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046C2-F0EA-4831-BEA4-6091D645B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956917"/>
            <a:ext cx="926911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4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AEB83-B5A6-4B2F-9034-17FFE718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061707"/>
            <a:ext cx="844985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FE2561-4754-4734-B972-FE915422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118865"/>
            <a:ext cx="742101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0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E30A5-DD22-4CE7-98F3-435DA8E1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914049"/>
            <a:ext cx="847843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8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3EE8D-DC74-45F9-ACFE-47A04083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956917"/>
            <a:ext cx="936438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3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0D499-92F0-4B97-9E89-9BBB105E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990259"/>
            <a:ext cx="666843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5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F328F-0D11-4E9C-BD4C-B9EE9500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918812"/>
            <a:ext cx="673511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0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9CA12-78B8-4919-A66C-22CF69A9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1042654"/>
            <a:ext cx="959301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988F0-FCC7-42BF-B9D3-C0690F93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40" y="614552"/>
            <a:ext cx="931675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3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99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3F2E1-521D-4D46-88D5-1A11791D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21" y="689852"/>
            <a:ext cx="9069066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52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2B8E5-841C-4414-AC23-4F64C893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04" y="647374"/>
            <a:ext cx="919290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00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DAC01-97E0-4577-A78D-645D541F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980733"/>
            <a:ext cx="8449854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9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154D-B91D-4D0B-843F-E37C1745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3" y="247028"/>
            <a:ext cx="910717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4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A1DFA-BBDD-4878-9F22-979A6366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966444"/>
            <a:ext cx="698279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77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5C366-1389-4F0F-BE47-22401C83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933101"/>
            <a:ext cx="9488224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71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A7AE7-0FE3-4EEF-B841-BBC1DA12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495155"/>
            <a:ext cx="878327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6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07EF2-D6A5-4F77-934A-BA034BD6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990259"/>
            <a:ext cx="763059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74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3F317-4AC5-4E99-9D45-5BACD43E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1047417"/>
            <a:ext cx="681132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7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C13DD-33C0-4AD5-B4F1-F8A08411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085523"/>
            <a:ext cx="945964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8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AE682-79A4-417B-8313-22CD306A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6269" cy="2076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6592B-542A-4887-BE16-300BE4D7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8" y="1428891"/>
            <a:ext cx="9659698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03E3-C14A-407A-90A8-853DC52C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985496"/>
            <a:ext cx="917385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6B33E-E70B-4E6A-B355-A9EFCA4E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55" y="158292"/>
            <a:ext cx="9364382" cy="5010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C11D8-F32F-4CDD-8CE0-165B2685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" y="2020411"/>
            <a:ext cx="7983416" cy="46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2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77C16-4438-4F11-822C-BB1FECC0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947391"/>
            <a:ext cx="9335803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57350-DE62-48C7-A4EB-FD790718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1123628"/>
            <a:ext cx="941201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99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D6051-9D03-4428-BF60-A6EE9033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004549"/>
            <a:ext cx="9211961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8A6A8-32C1-40E2-9CA9-A4AA3D8F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32" y="1337970"/>
            <a:ext cx="6706536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85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1F297-EF90-4F82-95AC-B5E996F8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14049"/>
            <a:ext cx="935485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1B0BE-9F9E-4068-88FB-4FA3A01E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928338"/>
            <a:ext cx="8935697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96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95D7-629E-4B61-B004-BDD1E144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995023"/>
            <a:ext cx="9488224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0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AB4DE-0EC2-4F3D-8A6D-62A87378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871180"/>
            <a:ext cx="960254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87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AE003-8F13-47AA-A2C3-8934DDB0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95" y="1962926"/>
            <a:ext cx="7773485" cy="4620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784C1-68BF-4BF5-A289-43BEFB56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08" y="254442"/>
            <a:ext cx="5407203" cy="34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4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BC3F-6DD8-4218-9103-5E6259C5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52339"/>
            <a:ext cx="936438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2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286E4-A837-4603-993A-FA0D0D2B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5" y="234152"/>
            <a:ext cx="7159963" cy="4807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30473-EF51-462E-BABA-36B42ADF6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2" y="1968398"/>
            <a:ext cx="6383358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1C53B-D168-4C1A-A904-38E945C6A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92" y="351014"/>
            <a:ext cx="6944694" cy="4467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4D63FF-9377-40BA-A8DE-5698B6A8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4" y="2255285"/>
            <a:ext cx="6258798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5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F9586-B9AC-4730-A5CA-E7A9774A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699971"/>
            <a:ext cx="883090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9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DC8DF-96C3-4C48-9C20-CE8A0856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693" y="423919"/>
            <a:ext cx="5896798" cy="4439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8D4CB-AB03-44A0-BA5F-9E5FD2DC5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1" y="1956706"/>
            <a:ext cx="668748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5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4D8B9-1D54-4121-96AD-214D44C2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06" y="513310"/>
            <a:ext cx="6763694" cy="4401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A3CDE-30B8-41CB-A28F-AD52E61B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5" y="2174312"/>
            <a:ext cx="670653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6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B45BC-55D4-4876-96C3-42F02F18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07" y="231216"/>
            <a:ext cx="6354062" cy="4496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94D70-8D5C-477E-A979-C8CEAAD3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96308"/>
            <a:ext cx="7259782" cy="40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55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3DEDC-B291-47B3-99AE-AE643CD9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323681"/>
            <a:ext cx="7916380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756ED-6534-4093-940C-0B5F935B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96" y="917376"/>
            <a:ext cx="813548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86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6F21D-FBC1-4756-8280-E6F3FA15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2" y="3880358"/>
            <a:ext cx="6096000" cy="2917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506CA4-DD09-487E-84F3-1B222A2B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2" y="0"/>
            <a:ext cx="5684454" cy="2917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24125-6D72-4E44-A734-7F8ECD9B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964" y="2977642"/>
            <a:ext cx="7758594" cy="19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04A3C-B897-4C56-B862-A7B0F8E6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75" y="1025769"/>
            <a:ext cx="8526065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13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D8DC3-E42B-4148-8BAE-20E8B3FB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1214128"/>
            <a:ext cx="845938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479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8BF09-9342-4D88-B46F-7839CBA4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428893" cy="3974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765C9-6604-4AE0-94C0-E1DE766C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68" y="3450353"/>
            <a:ext cx="7543647" cy="3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4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DCE1A-1D86-414C-AF26-450AF100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9" y="933891"/>
            <a:ext cx="9243122" cy="49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C0E2-94CB-4962-A10E-BF168709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961680"/>
            <a:ext cx="7182852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10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53C2F-5E39-435A-9D44-8806AE79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09" y="1180786"/>
            <a:ext cx="8637345" cy="50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940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360578-0FCC-4ABE-AD39-61AB1566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36" y="2375082"/>
            <a:ext cx="7440063" cy="438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3AB5A-1076-4AB9-893A-5EEEA57B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2" y="164974"/>
            <a:ext cx="818311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36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810F6-C6D3-419D-8CF1-F8E9F2F9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9" y="288481"/>
            <a:ext cx="8278380" cy="285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B1B7E-DEA2-44EF-88C1-44B01F1B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78" y="3429000"/>
            <a:ext cx="6925642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1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A173F-43A5-4FFC-B50E-8B98CFBA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22910" cy="3163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89039-A129-4A65-8B2D-014FC20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23" y="2760807"/>
            <a:ext cx="6846277" cy="40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9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7F5C3-54C4-43CD-B79A-46E9F0FA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3" y="377524"/>
            <a:ext cx="7322942" cy="294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984BA-2CB6-49CF-AAE1-7C9C15BDE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13" y="3540370"/>
            <a:ext cx="852606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31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ED3D0-757F-4118-A77C-95DD84768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161733"/>
            <a:ext cx="878327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40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08796-C387-4F36-A0C4-9ED4EC61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6" y="136409"/>
            <a:ext cx="8259328" cy="3419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031B5-619B-4C67-B6C1-0917FD37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95" y="3657398"/>
            <a:ext cx="651600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2CB6E-C678-44B5-B437-885B302D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204602"/>
            <a:ext cx="840222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7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DAF02-1A06-47CE-B457-EF301E7E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271286"/>
            <a:ext cx="841174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7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D0797-11A0-471C-A509-ABFADAED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9" y="1080841"/>
            <a:ext cx="847843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0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5341F-F2D6-46FA-B5FF-154F2F0E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6" y="256100"/>
            <a:ext cx="621116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90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B436-E849-41B1-A77A-D506770A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1228418"/>
            <a:ext cx="839269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5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0B30F-4F9F-4782-993D-62C46A80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247470"/>
            <a:ext cx="821169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B665-98F5-4702-85E4-C103DC01D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12" y="1199839"/>
            <a:ext cx="844032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8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D76C-2681-4C50-90CA-C2CCB14A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1176023"/>
            <a:ext cx="8668960" cy="4505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3A5BC-38DA-45A9-A1E0-BF5F3DDBC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48" y="5976889"/>
            <a:ext cx="5439534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8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9C6EEF-CE25-40BA-B5EC-8D5C0D72D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122540"/>
            <a:ext cx="86118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1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50C12-B1E3-4049-8343-043DA4F4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1176023"/>
            <a:ext cx="752580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15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A6CB5-36C9-4D3D-818C-293BD41E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02" y="5336122"/>
            <a:ext cx="7725853" cy="1086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99427-FA15-455E-A556-E4616031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1" y="285808"/>
            <a:ext cx="9058098" cy="50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83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4B91E-6F36-4996-A97A-C16FE199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118865"/>
            <a:ext cx="8364117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4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DB048-AC2A-45EF-AF57-4EC8D008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195075"/>
            <a:ext cx="823074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94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80056-2BB5-477C-8305-B9325305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195075"/>
            <a:ext cx="837364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8458-10B2-4851-95AD-77E680C2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942628"/>
            <a:ext cx="9335803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6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750BB-0A34-486A-BEC8-ED748CC8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209365"/>
            <a:ext cx="759248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4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0427E-4138-4BEE-86B8-5834B562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07" y="342227"/>
            <a:ext cx="6620799" cy="4391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E5D8A-3801-4482-81C4-65BD4909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5" y="2708031"/>
            <a:ext cx="6627557" cy="4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26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0AD19-4A03-4748-B409-5BA21506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37" y="208901"/>
            <a:ext cx="6087325" cy="4048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5B21C-FD34-4115-B0F7-0B851E21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1" y="2714304"/>
            <a:ext cx="6258798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2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17F52-70F7-49C8-9570-7EEC7A1B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35" y="312076"/>
            <a:ext cx="3667637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E998D-77F9-4B10-892C-2A74E928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1" y="312076"/>
            <a:ext cx="6921634" cy="1495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0B5FC-F9D5-4C12-8666-C016CA0F5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" y="1640425"/>
            <a:ext cx="7870141" cy="51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95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09AA9-00DC-49E6-ABC6-F75A4EFF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2769" cy="370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5A5C7-290C-48F4-8641-3086318C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83" y="2883877"/>
            <a:ext cx="6365251" cy="38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78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9F603-155C-4E36-8FF3-3F39AD59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161733"/>
            <a:ext cx="857369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46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3F26F-BF62-47E9-804B-3BE3AB4D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151489"/>
            <a:ext cx="8240275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0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87717-07FB-4F27-8288-AF7F29A8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45" y="1562927"/>
            <a:ext cx="712569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0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27E4D-50D7-486A-AF2E-31E0FFCA1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437094"/>
            <a:ext cx="10087574" cy="52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6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3D1C4-9FD6-4A3A-94B6-E6827134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176023"/>
            <a:ext cx="8326012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1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8E732-F391-48BB-B565-6B4111B20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133038"/>
            <a:ext cx="9383434" cy="4458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12ABF-53FC-40F6-9625-0F6EBF13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36" y="4695854"/>
            <a:ext cx="903096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3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B112C-68C5-4231-9995-DC1E4CD4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180786"/>
            <a:ext cx="759248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977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F5BDA-6D39-4791-8FD8-46D33176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55" y="304121"/>
            <a:ext cx="845938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80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3CD59-4F38-4A4C-AB2C-2DC4ADDE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190312"/>
            <a:ext cx="840222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80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C361F-A4E5-4F4E-81C1-9E214673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214128"/>
            <a:ext cx="8364117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64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34536-E576-4BDA-BDBD-8680F109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166497"/>
            <a:ext cx="8249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77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74345-BD23-403E-8E1F-794699D2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176023"/>
            <a:ext cx="844985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11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6D57C-F8E9-4458-9A58-A030C0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214128"/>
            <a:ext cx="8411749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72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1AB62-D6D6-447A-9ADD-3083335E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190312"/>
            <a:ext cx="8583223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05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1A4A4-EC6F-4EAC-BAB4-10C1CE1B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142681"/>
            <a:ext cx="857369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55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4D7EF-DA56-4A64-A20F-1988F03D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92" y="5235610"/>
            <a:ext cx="6201508" cy="151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56AA1-A83C-4AD5-BF05-F4585617A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0" y="168016"/>
            <a:ext cx="9858774" cy="50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1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0</Words>
  <Application>Microsoft Office PowerPoint</Application>
  <PresentationFormat>Widescreen</PresentationFormat>
  <Paragraphs>0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YiJou.Jan</dc:creator>
  <cp:lastModifiedBy>YiJou.Jan</cp:lastModifiedBy>
  <cp:revision>2</cp:revision>
  <dcterms:created xsi:type="dcterms:W3CDTF">2021-06-19T23:54:17Z</dcterms:created>
  <dcterms:modified xsi:type="dcterms:W3CDTF">2021-06-21T02:07:01Z</dcterms:modified>
</cp:coreProperties>
</file>